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1" r:id="rId2"/>
    <p:sldId id="256" r:id="rId3"/>
    <p:sldId id="298" r:id="rId4"/>
    <p:sldId id="299" r:id="rId5"/>
    <p:sldId id="286" r:id="rId6"/>
    <p:sldId id="287" r:id="rId7"/>
    <p:sldId id="300" r:id="rId8"/>
    <p:sldId id="301" r:id="rId9"/>
    <p:sldId id="302" r:id="rId10"/>
    <p:sldId id="289" r:id="rId11"/>
    <p:sldId id="288" r:id="rId12"/>
    <p:sldId id="290" r:id="rId13"/>
    <p:sldId id="291" r:id="rId14"/>
    <p:sldId id="282" r:id="rId15"/>
    <p:sldId id="279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zumi Krasznai" initials="I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B98EA-FA44-4C88-A884-3184F2B272C7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7961F-6A1E-40EE-9BBB-AE039CB91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4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7961F-6A1E-40EE-9BBB-AE039CB91BD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8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1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2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6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7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1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9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7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1202D-6AAD-44B7-A8EF-6E54DC24C59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36DD9-88E2-4199-BC8A-BA871FD28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4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r>
              <a:rPr lang="en-US" sz="2400" dirty="0"/>
              <a:t>				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"/>
            <a:ext cx="8382000" cy="60579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			</a:t>
            </a:r>
            <a:r>
              <a:rPr lang="ja-JP" altLang="en-US" dirty="0"/>
              <a:t>　３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</a:t>
            </a:r>
            <a:r>
              <a:rPr lang="en-US" dirty="0"/>
              <a:t>speaker			</a:t>
            </a:r>
            <a:r>
              <a:rPr lang="ja-JP" altLang="en-US" dirty="0"/>
              <a:t>　　</a:t>
            </a:r>
            <a:r>
              <a:rPr lang="en-US" dirty="0"/>
              <a:t>listener</a:t>
            </a:r>
          </a:p>
          <a:p>
            <a:pPr marL="0" indent="0">
              <a:buNone/>
            </a:pPr>
            <a:r>
              <a:rPr lang="en-US" dirty="0"/>
              <a:t>			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ja-JP" altLang="en-US" dirty="0"/>
              <a:t>　　</a:t>
            </a:r>
            <a:r>
              <a:rPr lang="en-US" dirty="0"/>
              <a:t>	</a:t>
            </a:r>
            <a:r>
              <a:rPr lang="ja-JP" altLang="en-US" dirty="0"/>
              <a:t>　１　１</a:t>
            </a:r>
            <a:r>
              <a:rPr lang="en-US" dirty="0"/>
              <a:t>		</a:t>
            </a:r>
            <a:r>
              <a:rPr lang="ja-JP" altLang="en-US" dirty="0"/>
              <a:t>　　２　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altLang="ja-JP" sz="2800" dirty="0"/>
          </a:p>
          <a:p>
            <a:pPr marL="0" indent="0">
              <a:buNone/>
            </a:pPr>
            <a:endParaRPr lang="en-CA" altLang="ja-JP" sz="2800" dirty="0"/>
          </a:p>
          <a:p>
            <a:pPr marL="0" indent="0">
              <a:buNone/>
            </a:pPr>
            <a:endParaRPr lang="en-CA" altLang="ja-JP" sz="2800" dirty="0"/>
          </a:p>
          <a:p>
            <a:pPr marL="0" indent="0">
              <a:buNone/>
            </a:pPr>
            <a:r>
              <a:rPr lang="ja-JP" altLang="en-US" sz="3300" dirty="0"/>
              <a:t>１　これ　</a:t>
            </a:r>
            <a:r>
              <a:rPr lang="en-US" altLang="ja-JP" sz="3300" dirty="0"/>
              <a:t>referring to a thing that is close to the person    </a:t>
            </a:r>
          </a:p>
          <a:p>
            <a:pPr marL="0" indent="0">
              <a:buNone/>
            </a:pPr>
            <a:r>
              <a:rPr lang="en-US" altLang="ja-JP" sz="3300" dirty="0"/>
              <a:t>                speaking</a:t>
            </a:r>
          </a:p>
          <a:p>
            <a:pPr marL="0" indent="0">
              <a:buNone/>
            </a:pPr>
            <a:r>
              <a:rPr lang="ja-JP" altLang="en-US" sz="3300" dirty="0"/>
              <a:t>２　それ　</a:t>
            </a:r>
            <a:r>
              <a:rPr lang="en-US" altLang="ja-JP" sz="3300" dirty="0"/>
              <a:t>referring to thing that is close to the person   </a:t>
            </a:r>
          </a:p>
          <a:p>
            <a:pPr marL="0" indent="0">
              <a:buNone/>
            </a:pPr>
            <a:r>
              <a:rPr lang="en-US" altLang="ja-JP" sz="3300"/>
              <a:t>                 listening</a:t>
            </a:r>
            <a:endParaRPr lang="en-US" altLang="ja-JP" sz="3300" dirty="0"/>
          </a:p>
          <a:p>
            <a:pPr marL="0" indent="0">
              <a:buNone/>
            </a:pPr>
            <a:r>
              <a:rPr lang="ja-JP" altLang="en-US" sz="3300" dirty="0"/>
              <a:t>３　あれ  </a:t>
            </a:r>
            <a:r>
              <a:rPr lang="en-US" sz="3300" dirty="0"/>
              <a:t>referring to a thing that is far from both people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miley Face 3"/>
          <p:cNvSpPr/>
          <p:nvPr/>
        </p:nvSpPr>
        <p:spPr>
          <a:xfrm>
            <a:off x="2438400" y="2719156"/>
            <a:ext cx="762000" cy="696191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miley Face 4"/>
          <p:cNvSpPr/>
          <p:nvPr/>
        </p:nvSpPr>
        <p:spPr>
          <a:xfrm>
            <a:off x="5410200" y="2691447"/>
            <a:ext cx="762000" cy="7239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 descr="鉛筆一本・緑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20157"/>
            <a:ext cx="1260764" cy="9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円形の鉛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9100"/>
            <a:ext cx="1219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円形の鉛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297014"/>
            <a:ext cx="1219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63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000" dirty="0"/>
              <a:t>What</a:t>
            </a:r>
          </a:p>
          <a:p>
            <a:pPr marL="0" indent="0">
              <a:buNone/>
            </a:pPr>
            <a:r>
              <a:rPr lang="ja-JP" altLang="en-US" sz="4000" dirty="0"/>
              <a:t>なん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なんですか。</a:t>
            </a: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/>
              <a:t>What</a:t>
            </a:r>
            <a:r>
              <a:rPr lang="ja-JP" altLang="en-US" sz="4000" dirty="0"/>
              <a:t> </a:t>
            </a:r>
            <a:r>
              <a:rPr lang="en-US" altLang="ja-JP" sz="4000" dirty="0"/>
              <a:t>is</a:t>
            </a:r>
            <a:r>
              <a:rPr lang="ja-JP" altLang="en-US" sz="4000" dirty="0"/>
              <a:t> </a:t>
            </a:r>
            <a:r>
              <a:rPr lang="en-US" altLang="ja-JP" sz="4000" dirty="0"/>
              <a:t>it?</a:t>
            </a:r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/>
              <a:t>Asking age</a:t>
            </a:r>
          </a:p>
          <a:p>
            <a:pPr marL="0" indent="0">
              <a:buNone/>
            </a:pPr>
            <a:r>
              <a:rPr lang="ja-JP" altLang="en-US" sz="4000" dirty="0"/>
              <a:t>なんさいですか。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/>
              <a:t>Asking </a:t>
            </a:r>
          </a:p>
          <a:p>
            <a:pPr marL="0" indent="0">
              <a:buNone/>
            </a:pPr>
            <a:r>
              <a:rPr lang="ja-JP" altLang="en-US" sz="4000" dirty="0"/>
              <a:t>なんねんせいですか。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/>
              <a:t>Asking time</a:t>
            </a:r>
          </a:p>
          <a:p>
            <a:pPr marL="0" indent="0">
              <a:buNone/>
            </a:pPr>
            <a:r>
              <a:rPr lang="ja-JP" altLang="en-US" sz="4000" dirty="0"/>
              <a:t>なんじですか。</a:t>
            </a:r>
            <a:endParaRPr lang="en-US" altLang="ja-JP" sz="4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246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How</a:t>
            </a:r>
            <a:r>
              <a:rPr lang="ja-JP" altLang="en-US" dirty="0"/>
              <a:t> </a:t>
            </a:r>
            <a:r>
              <a:rPr lang="en-US" altLang="ja-JP" dirty="0"/>
              <a:t>much (Asking</a:t>
            </a:r>
            <a:r>
              <a:rPr lang="ja-JP" altLang="en-US" dirty="0"/>
              <a:t> </a:t>
            </a:r>
            <a:r>
              <a:rPr lang="en-US" altLang="ja-JP" dirty="0"/>
              <a:t>price)?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693025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400" dirty="0"/>
              <a:t>いくら</a:t>
            </a:r>
            <a:endParaRPr lang="en-US" altLang="ja-JP" sz="4400" dirty="0"/>
          </a:p>
          <a:p>
            <a:pPr marL="0" indent="0">
              <a:buNone/>
            </a:pPr>
            <a:endParaRPr lang="en-US" altLang="ja-JP" sz="4400" dirty="0"/>
          </a:p>
          <a:p>
            <a:pPr marL="0" indent="0">
              <a:buNone/>
            </a:pPr>
            <a:r>
              <a:rPr lang="en-US" altLang="ja-JP" sz="4400" dirty="0"/>
              <a:t>How much is this bag?</a:t>
            </a:r>
          </a:p>
          <a:p>
            <a:pPr marL="0" indent="0">
              <a:buNone/>
            </a:pPr>
            <a:r>
              <a:rPr lang="ja-JP" altLang="en-US" sz="4400" dirty="0"/>
              <a:t>このかばんはいくらですか。</a:t>
            </a:r>
            <a:endParaRPr lang="en-US" altLang="ja-JP" sz="4400" dirty="0"/>
          </a:p>
          <a:p>
            <a:pPr marL="0" indent="0">
              <a:buNone/>
            </a:pPr>
            <a:r>
              <a:rPr lang="ja-JP" altLang="en-US" sz="4400" dirty="0"/>
              <a:t>ー３０００えんです。</a:t>
            </a:r>
            <a:endParaRPr lang="en-US" altLang="ja-JP" sz="4400" dirty="0"/>
          </a:p>
          <a:p>
            <a:pPr marL="0" indent="0">
              <a:buNone/>
            </a:pPr>
            <a:endParaRPr lang="en-US" altLang="ja-JP" sz="4400" dirty="0"/>
          </a:p>
          <a:p>
            <a:pPr marL="0" indent="0">
              <a:buNone/>
            </a:pPr>
            <a:endParaRPr lang="en-US" altLang="ja-JP" sz="4400" dirty="0"/>
          </a:p>
          <a:p>
            <a:pPr marL="0" indent="0">
              <a:buNone/>
            </a:pPr>
            <a:endParaRPr lang="en-US" altLang="ja-JP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9180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97131"/>
            <a:ext cx="6019800" cy="54036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だれ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3302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Whose?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だれの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2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1001"/>
            <a:ext cx="7886700" cy="228600"/>
          </a:xfrm>
        </p:spPr>
        <p:txBody>
          <a:bodyPr>
            <a:noAutofit/>
          </a:bodyPr>
          <a:lstStyle/>
          <a:p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59" y="838200"/>
            <a:ext cx="7886700" cy="5638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Affirmative sentence</a:t>
            </a:r>
          </a:p>
          <a:p>
            <a:pPr marL="0" indent="0">
              <a:buNone/>
            </a:pPr>
            <a:r>
              <a:rPr lang="en-US" altLang="ja-JP" sz="8000" dirty="0"/>
              <a:t>    Noun + </a:t>
            </a:r>
            <a:r>
              <a:rPr lang="ja-JP" altLang="en-US" sz="8000" dirty="0"/>
              <a:t>です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わたしは　がくせい</a:t>
            </a:r>
            <a:r>
              <a:rPr lang="ja-JP" altLang="en-US" sz="8000" u="sng" dirty="0"/>
              <a:t>です</a:t>
            </a:r>
            <a:r>
              <a:rPr lang="ja-JP" altLang="en-US" sz="8000" dirty="0"/>
              <a:t>。</a:t>
            </a: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   I </a:t>
            </a:r>
            <a:r>
              <a:rPr lang="en-US" altLang="ja-JP" sz="8000" u="sng" dirty="0"/>
              <a:t>am</a:t>
            </a:r>
            <a:r>
              <a:rPr lang="en-US" altLang="ja-JP" sz="8000" dirty="0"/>
              <a:t> a student.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Negative</a:t>
            </a:r>
            <a:r>
              <a:rPr lang="ja-JP" altLang="en-US" sz="8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sentence</a:t>
            </a:r>
          </a:p>
          <a:p>
            <a:pPr marL="0" indent="0">
              <a:buNone/>
            </a:pPr>
            <a:r>
              <a:rPr lang="ja-JP" altLang="en-US" sz="8000" dirty="0"/>
              <a:t>わたしは　がくせい</a:t>
            </a:r>
            <a:r>
              <a:rPr lang="ja-JP" altLang="en-US" sz="8000" u="sng" dirty="0"/>
              <a:t>じゃないです</a:t>
            </a:r>
            <a:r>
              <a:rPr lang="ja-JP" altLang="en-US" sz="8000" dirty="0"/>
              <a:t>。</a:t>
            </a:r>
            <a:r>
              <a:rPr lang="en-US" altLang="ja-JP" sz="8000" dirty="0"/>
              <a:t> </a:t>
            </a:r>
            <a:r>
              <a:rPr lang="ja-JP" altLang="en-US" sz="8000" dirty="0"/>
              <a:t>　</a:t>
            </a: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   I </a:t>
            </a:r>
            <a:r>
              <a:rPr lang="en-US" altLang="ja-JP" sz="8000" u="sng" dirty="0"/>
              <a:t>am not</a:t>
            </a:r>
            <a:r>
              <a:rPr lang="en-US" altLang="ja-JP" sz="8000" dirty="0"/>
              <a:t> a student.                       </a:t>
            </a:r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</a:t>
            </a:r>
            <a:r>
              <a:rPr lang="en-US" altLang="ja-JP" sz="8000" dirty="0"/>
              <a:t>Noun</a:t>
            </a:r>
            <a:r>
              <a:rPr lang="ja-JP" altLang="en-US" sz="8000" dirty="0"/>
              <a:t>　＋　</a:t>
            </a:r>
            <a:r>
              <a:rPr lang="en-US" altLang="ja-JP" sz="8000" dirty="0"/>
              <a:t> </a:t>
            </a:r>
            <a:r>
              <a:rPr lang="ja-JP" altLang="en-US" sz="8000" dirty="0"/>
              <a:t>じゃないです        </a:t>
            </a:r>
            <a:r>
              <a:rPr lang="en-US" altLang="ja-JP" sz="8000" dirty="0"/>
              <a:t>colloquial</a:t>
            </a:r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/>
              <a:t>ja </a:t>
            </a:r>
            <a:r>
              <a:rPr lang="en-US" altLang="ja-JP" sz="8000" dirty="0" err="1"/>
              <a:t>naidesu</a:t>
            </a:r>
            <a:r>
              <a:rPr lang="ja-JP" altLang="en-US" sz="8000" dirty="0"/>
              <a:t>　　　　　　↓</a:t>
            </a:r>
            <a:endParaRPr lang="en-US" altLang="ja-JP" sz="8000" dirty="0"/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じゃありません         ↓       　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/>
              <a:t>ja </a:t>
            </a:r>
            <a:r>
              <a:rPr lang="en-US" altLang="ja-JP" sz="8000" dirty="0" err="1"/>
              <a:t>arimasen</a:t>
            </a:r>
            <a:r>
              <a:rPr lang="en-US" altLang="ja-JP" sz="8000" dirty="0"/>
              <a:t>		</a:t>
            </a:r>
            <a:r>
              <a:rPr lang="ja-JP" altLang="en-US" sz="8000" dirty="0"/>
              <a:t>　　</a:t>
            </a:r>
            <a:r>
              <a:rPr lang="en-US" altLang="ja-JP" sz="8000" dirty="0"/>
              <a:t>	</a:t>
            </a:r>
          </a:p>
          <a:p>
            <a:pPr marL="0" indent="0">
              <a:buNone/>
            </a:pPr>
            <a:r>
              <a:rPr lang="en-US" altLang="ja-JP" sz="8000" dirty="0"/>
              <a:t>                         	</a:t>
            </a:r>
            <a:r>
              <a:rPr lang="ja-JP" altLang="en-US" sz="8000" dirty="0"/>
              <a:t>　　　　　　　　　    ↓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ではありません       </a:t>
            </a:r>
            <a:r>
              <a:rPr lang="en-US" altLang="ja-JP" sz="8000" dirty="0"/>
              <a:t>formal</a:t>
            </a:r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 err="1"/>
              <a:t>dewa</a:t>
            </a:r>
            <a:r>
              <a:rPr lang="en-US" altLang="ja-JP" sz="8000" dirty="0"/>
              <a:t> </a:t>
            </a:r>
            <a:r>
              <a:rPr lang="en-US" altLang="ja-JP" sz="8000" dirty="0" err="1"/>
              <a:t>arimasen</a:t>
            </a:r>
            <a:r>
              <a:rPr lang="en-US" altLang="ja-JP" sz="8000" dirty="0"/>
              <a:t>      appropriate for writing          </a:t>
            </a:r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					</a:t>
            </a:r>
          </a:p>
          <a:p>
            <a:pPr marL="0" indent="0">
              <a:buNone/>
            </a:pPr>
            <a:r>
              <a:rPr lang="ja-JP" altLang="en-US" dirty="0"/>
              <a:t>　           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13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Is this a pencil?</a:t>
            </a:r>
          </a:p>
          <a:p>
            <a:pPr marL="0" indent="0">
              <a:buNone/>
            </a:pPr>
            <a:r>
              <a:rPr lang="ja-JP" altLang="en-US" dirty="0"/>
              <a:t>これは　えんぴつですか。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No, it isn’t a pencil.</a:t>
            </a:r>
          </a:p>
          <a:p>
            <a:pPr marL="0" indent="0">
              <a:buNone/>
            </a:pPr>
            <a:r>
              <a:rPr lang="ja-JP" altLang="en-US" dirty="0"/>
              <a:t>いいえ、えんぴつじゃないです。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2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366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altLang="ja-JP" dirty="0"/>
              <a:t>At</a:t>
            </a:r>
            <a:r>
              <a:rPr lang="ja-JP" altLang="en-US" dirty="0"/>
              <a:t> </a:t>
            </a:r>
            <a:r>
              <a:rPr lang="en-US" altLang="ja-JP" dirty="0"/>
              <a:t>the 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Welcome to our store!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ja-JP" altLang="en-US" dirty="0"/>
              <a:t>いらっしゃいませ！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3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en-US" altLang="ja-JP" u="sng" dirty="0"/>
              <a:t>Noun</a:t>
            </a:r>
            <a:r>
              <a:rPr lang="ja-JP" altLang="en-US" dirty="0"/>
              <a:t>を　ください／おねがいします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        o    </a:t>
            </a:r>
            <a:r>
              <a:rPr lang="en-US" altLang="ja-JP" dirty="0" err="1"/>
              <a:t>kudasai</a:t>
            </a:r>
            <a:r>
              <a:rPr lang="ja-JP" altLang="en-US" dirty="0"/>
              <a:t>／</a:t>
            </a:r>
            <a:r>
              <a:rPr lang="en-US" altLang="ja-JP" dirty="0" err="1"/>
              <a:t>onegaishimasu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N</a:t>
            </a:r>
            <a:r>
              <a:rPr lang="ja-JP" altLang="en-US" dirty="0"/>
              <a:t>をください。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Please give me </a:t>
            </a:r>
            <a:r>
              <a:rPr lang="en-US" u="sng" dirty="0"/>
              <a:t>Noun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ja-JP" dirty="0"/>
              <a:t>N</a:t>
            </a:r>
            <a:r>
              <a:rPr lang="ja-JP" altLang="en-US" dirty="0"/>
              <a:t>をおねがいします。</a:t>
            </a:r>
            <a:endParaRPr lang="en-US" dirty="0"/>
          </a:p>
          <a:p>
            <a:pPr marL="0" indent="0">
              <a:buNone/>
            </a:pPr>
            <a:r>
              <a:rPr lang="en-US" altLang="ja-JP" dirty="0"/>
              <a:t>Noun,</a:t>
            </a:r>
            <a:r>
              <a:rPr lang="ja-JP" altLang="en-US" dirty="0"/>
              <a:t> </a:t>
            </a:r>
            <a:r>
              <a:rPr lang="en-US" altLang="ja-JP" dirty="0"/>
              <a:t>please</a:t>
            </a:r>
            <a:r>
              <a:rPr lang="ja-JP" altLang="en-US" dirty="0"/>
              <a:t>．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can use it to request items in general.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7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1"/>
            <a:ext cx="7772400" cy="304799"/>
          </a:xfrm>
        </p:spPr>
        <p:txBody>
          <a:bodyPr>
            <a:normAutofit fontScale="90000"/>
          </a:bodyPr>
          <a:lstStyle/>
          <a:p>
            <a:r>
              <a:rPr lang="en-US" dirty="0"/>
              <a:t>       					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838200"/>
            <a:ext cx="6400800" cy="5562600"/>
          </a:xfrm>
        </p:spPr>
        <p:txBody>
          <a:bodyPr>
            <a:normAutofit lnSpcReduction="10000"/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これ　</a:t>
            </a:r>
            <a:r>
              <a:rPr lang="en-US" altLang="ja-JP" dirty="0" err="1">
                <a:solidFill>
                  <a:schemeClr val="tx1"/>
                </a:solidFill>
              </a:rPr>
              <a:t>kore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referring to a thing that is close to the person speaking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それ  </a:t>
            </a:r>
            <a:r>
              <a:rPr lang="en-US" altLang="ja-JP" dirty="0">
                <a:solidFill>
                  <a:schemeClr val="tx1"/>
                </a:solidFill>
              </a:rPr>
              <a:t>sore</a:t>
            </a:r>
          </a:p>
          <a:p>
            <a:r>
              <a:rPr lang="en-US" altLang="ja-JP" sz="2800" dirty="0">
                <a:solidFill>
                  <a:schemeClr val="tx1"/>
                </a:solidFill>
              </a:rPr>
              <a:t>referring to thing that is close to the person listening</a:t>
            </a:r>
          </a:p>
          <a:p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あれ  </a:t>
            </a:r>
            <a:r>
              <a:rPr lang="en-US" altLang="ja-JP" dirty="0">
                <a:solidFill>
                  <a:schemeClr val="tx1"/>
                </a:solidFill>
              </a:rPr>
              <a:t>are</a:t>
            </a:r>
          </a:p>
          <a:p>
            <a:r>
              <a:rPr lang="en-US" sz="2800" dirty="0">
                <a:solidFill>
                  <a:schemeClr val="tx1"/>
                </a:solidFill>
              </a:rPr>
              <a:t>referring to a thing that is far from both people</a:t>
            </a:r>
          </a:p>
        </p:txBody>
      </p:sp>
    </p:spTree>
    <p:extLst>
      <p:ext uri="{BB962C8B-B14F-4D97-AF65-F5344CB8AC3E}">
        <p14:creationId xmlns:p14="http://schemas.microsoft.com/office/powerpoint/2010/main" val="160683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7CAB4-3741-46D6-A7F1-3EF93072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こ、そ、あ、ど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E0AF8-8CAB-4BB6-87B5-5BDFB3AEE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これ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それ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あれ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US" altLang="ja-JP" dirty="0"/>
              <a:t>Which one</a:t>
            </a:r>
          </a:p>
          <a:p>
            <a:pPr marL="0" indent="0">
              <a:buNone/>
            </a:pPr>
            <a:r>
              <a:rPr lang="ja-JP" altLang="en-US" dirty="0"/>
              <a:t>どれ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91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7CAB4-3741-46D6-A7F1-3EF93072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こ、そ、あ、ど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E0AF8-8CAB-4BB6-87B5-5BDFB3AEE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この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その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あの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US" altLang="ja-JP" dirty="0"/>
              <a:t>Which ….</a:t>
            </a:r>
          </a:p>
          <a:p>
            <a:pPr marL="0" indent="0">
              <a:buNone/>
            </a:pPr>
            <a:r>
              <a:rPr lang="ja-JP" altLang="en-US" dirty="0"/>
              <a:t>どの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096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r>
              <a:rPr lang="en-US" sz="2400" dirty="0"/>
              <a:t>				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"/>
            <a:ext cx="8229600" cy="60579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			</a:t>
            </a:r>
            <a:r>
              <a:rPr lang="ja-JP" altLang="en-US" dirty="0"/>
              <a:t>　３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ja-JP" altLang="en-US" dirty="0"/>
              <a:t>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</a:t>
            </a:r>
            <a:r>
              <a:rPr lang="en-US" dirty="0"/>
              <a:t>speaker			</a:t>
            </a:r>
            <a:r>
              <a:rPr lang="ja-JP" altLang="en-US" dirty="0"/>
              <a:t>　　</a:t>
            </a:r>
            <a:r>
              <a:rPr lang="en-US" dirty="0"/>
              <a:t>listener</a:t>
            </a:r>
          </a:p>
          <a:p>
            <a:pPr marL="0" indent="0">
              <a:buNone/>
            </a:pPr>
            <a:r>
              <a:rPr lang="en-US" dirty="0"/>
              <a:t>			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ja-JP" altLang="en-US" dirty="0"/>
              <a:t>　　</a:t>
            </a:r>
            <a:r>
              <a:rPr lang="en-US" dirty="0"/>
              <a:t>	</a:t>
            </a:r>
            <a:r>
              <a:rPr lang="ja-JP" altLang="en-US" dirty="0"/>
              <a:t>　１　１</a:t>
            </a:r>
            <a:r>
              <a:rPr lang="en-US" dirty="0"/>
              <a:t>		</a:t>
            </a:r>
            <a:r>
              <a:rPr lang="ja-JP" altLang="en-US" dirty="0"/>
              <a:t>　　２　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１　この　えんぴつ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２　その　えんぴつ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３　あの　えんぴつ</a:t>
            </a:r>
            <a:endParaRPr lang="en-US" dirty="0"/>
          </a:p>
        </p:txBody>
      </p:sp>
      <p:sp>
        <p:nvSpPr>
          <p:cNvPr id="4" name="Smiley Face 3"/>
          <p:cNvSpPr/>
          <p:nvPr/>
        </p:nvSpPr>
        <p:spPr>
          <a:xfrm>
            <a:off x="2438400" y="2719156"/>
            <a:ext cx="762000" cy="696191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miley Face 4"/>
          <p:cNvSpPr/>
          <p:nvPr/>
        </p:nvSpPr>
        <p:spPr>
          <a:xfrm>
            <a:off x="5410200" y="2691447"/>
            <a:ext cx="762000" cy="7239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 descr="鉛筆一本・緑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20157"/>
            <a:ext cx="1260764" cy="9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円形の鉛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164" y="152400"/>
            <a:ext cx="1219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円形の鉛筆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76599"/>
            <a:ext cx="990600" cy="8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5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この、その、あの　</a:t>
            </a:r>
            <a:r>
              <a:rPr lang="en-US" dirty="0"/>
              <a:t>must always be followed by a noun.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×</a:t>
            </a:r>
            <a:r>
              <a:rPr lang="ja-JP" altLang="en-US" dirty="0"/>
              <a:t>このは　いくらですか。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○この</a:t>
            </a:r>
            <a:r>
              <a:rPr lang="ja-JP" altLang="en-US" u="sng" dirty="0"/>
              <a:t>えんぴつ</a:t>
            </a:r>
            <a:r>
              <a:rPr lang="ja-JP" altLang="en-US" dirty="0"/>
              <a:t>は　いくらですか。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これ、それ、あれ　</a:t>
            </a:r>
            <a:r>
              <a:rPr lang="en-US" dirty="0"/>
              <a:t>must always stand alone.</a:t>
            </a:r>
          </a:p>
          <a:p>
            <a:pPr marL="0" indent="0">
              <a:buNone/>
            </a:pPr>
            <a:r>
              <a:rPr lang="en-US" altLang="ja-JP" dirty="0"/>
              <a:t>     ×</a:t>
            </a:r>
            <a:r>
              <a:rPr lang="ja-JP" altLang="en-US" dirty="0"/>
              <a:t>これえんぴつは　いくらですか。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O </a:t>
            </a:r>
            <a:r>
              <a:rPr lang="ja-JP" altLang="en-US" dirty="0"/>
              <a:t>これは　いくらですか。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5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473739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こ、そ、あ、ど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34580"/>
            <a:ext cx="7886700" cy="3755392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3000" dirty="0"/>
              <a:t>ここ</a:t>
            </a:r>
            <a:endParaRPr lang="en-US" altLang="ja-JP" sz="3000" dirty="0"/>
          </a:p>
          <a:p>
            <a:pPr marL="0" indent="0">
              <a:buNone/>
            </a:pPr>
            <a:r>
              <a:rPr lang="ja-JP" altLang="en-US" sz="3000" dirty="0"/>
              <a:t>そこ</a:t>
            </a:r>
            <a:endParaRPr lang="en-US" altLang="ja-JP" sz="3000" dirty="0"/>
          </a:p>
          <a:p>
            <a:pPr marL="0" indent="0">
              <a:buNone/>
            </a:pPr>
            <a:r>
              <a:rPr lang="ja-JP" altLang="en-US" sz="3000" dirty="0"/>
              <a:t>あそこ</a:t>
            </a:r>
            <a:endParaRPr lang="en-US" altLang="ja-JP" sz="3000" dirty="0"/>
          </a:p>
          <a:p>
            <a:pPr marL="0" indent="0">
              <a:buNone/>
            </a:pPr>
            <a:endParaRPr lang="en-US" altLang="ja-JP" sz="3000" dirty="0"/>
          </a:p>
          <a:p>
            <a:pPr marL="0" indent="0">
              <a:buNone/>
            </a:pPr>
            <a:r>
              <a:rPr lang="en-US" altLang="ja-JP" sz="3000" dirty="0"/>
              <a:t>Where</a:t>
            </a:r>
          </a:p>
          <a:p>
            <a:pPr marL="0" indent="0">
              <a:buNone/>
            </a:pPr>
            <a:r>
              <a:rPr lang="ja-JP" altLang="en-US" sz="3000" dirty="0"/>
              <a:t>どこ</a:t>
            </a:r>
            <a:endParaRPr lang="en-US" altLang="ja-JP" sz="3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937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304800"/>
            <a:ext cx="6172200" cy="1466851"/>
          </a:xfrm>
        </p:spPr>
        <p:txBody>
          <a:bodyPr>
            <a:noAutofit/>
          </a:bodyPr>
          <a:lstStyle/>
          <a:p>
            <a:r>
              <a:rPr lang="en-US" altLang="ja-JP" sz="3200" dirty="0"/>
              <a:t>Words for places :</a:t>
            </a:r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485900" y="2008585"/>
            <a:ext cx="3030141" cy="3935015"/>
          </a:xfrm>
        </p:spPr>
        <p:txBody>
          <a:bodyPr/>
          <a:lstStyle/>
          <a:p>
            <a:r>
              <a:rPr lang="ja-JP" altLang="en-US" dirty="0"/>
              <a:t>　　　　　　　　</a:t>
            </a:r>
            <a:endParaRPr lang="en-CA" altLang="ja-JP" dirty="0"/>
          </a:p>
          <a:p>
            <a:r>
              <a:rPr lang="ja-JP" altLang="en-US" dirty="0"/>
              <a:t>　       </a:t>
            </a:r>
            <a:endParaRPr lang="en-CA" altLang="ja-JP" dirty="0"/>
          </a:p>
          <a:p>
            <a:endParaRPr lang="en-CA" altLang="ja-JP" dirty="0"/>
          </a:p>
          <a:p>
            <a:r>
              <a:rPr lang="ja-JP" altLang="en-US" dirty="0"/>
              <a:t>                ここ　　　　　　　</a:t>
            </a:r>
            <a:endParaRPr lang="en-US" dirty="0"/>
          </a:p>
        </p:txBody>
      </p:sp>
      <p:pic>
        <p:nvPicPr>
          <p:cNvPr id="1026" name="Picture 2" descr="海老茶式部、立ち姿（透過png）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3550" y="3543301"/>
            <a:ext cx="935609" cy="159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1595439" y="2749861"/>
            <a:ext cx="3031331" cy="475505"/>
          </a:xfrm>
        </p:spPr>
        <p:txBody>
          <a:bodyPr/>
          <a:lstStyle/>
          <a:p>
            <a:r>
              <a:rPr lang="ja-JP" altLang="en-US" dirty="0"/>
              <a:t>　　　　　　</a:t>
            </a:r>
            <a:r>
              <a:rPr lang="en-US" altLang="ja-JP" sz="2100" b="0" dirty="0"/>
              <a:t>speaker</a:t>
            </a:r>
            <a:endParaRPr lang="en-US" sz="2100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26770" y="2686051"/>
            <a:ext cx="3031331" cy="3086099"/>
          </a:xfrm>
        </p:spPr>
        <p:txBody>
          <a:bodyPr>
            <a:normAutofit fontScale="62500" lnSpcReduction="20000"/>
          </a:bodyPr>
          <a:lstStyle/>
          <a:p>
            <a:endParaRPr lang="en-US" b="1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ja-JP" altLang="en-US" sz="2550" dirty="0"/>
              <a:t>　</a:t>
            </a:r>
            <a:r>
              <a:rPr lang="en-US" altLang="ja-JP" sz="2550" dirty="0"/>
              <a:t>listener</a:t>
            </a:r>
            <a:endParaRPr lang="en-US" sz="2550" dirty="0"/>
          </a:p>
          <a:p>
            <a:endParaRPr lang="en-US" b="1" dirty="0"/>
          </a:p>
          <a:p>
            <a:endParaRPr lang="en-US" b="1" dirty="0"/>
          </a:p>
          <a:p>
            <a:pPr marL="0" indent="0">
              <a:buNone/>
            </a:pPr>
            <a:r>
              <a:rPr lang="ja-JP" altLang="en-US" b="1" dirty="0"/>
              <a:t>　　　　　　　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　　　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</a:t>
            </a:r>
            <a:endParaRPr lang="en-US" altLang="ja-JP" dirty="0"/>
          </a:p>
          <a:p>
            <a:pPr marL="0" indent="0">
              <a:buNone/>
            </a:pPr>
            <a:endParaRPr lang="en-US" altLang="ja-JP" sz="1500" dirty="0"/>
          </a:p>
          <a:p>
            <a:pPr marL="0" indent="0">
              <a:buNone/>
            </a:pPr>
            <a:r>
              <a:rPr lang="ja-JP" altLang="en-US" dirty="0"/>
              <a:t>　　　　　　　　</a:t>
            </a:r>
            <a:r>
              <a:rPr lang="ja-JP" altLang="en-US" sz="3800" dirty="0"/>
              <a:t>　そこ</a:t>
            </a:r>
            <a:r>
              <a:rPr lang="ja-JP" altLang="en-US" dirty="0"/>
              <a:t>　　　　　　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 descr="会津娘子隊・中野竹子（jpeg）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176" y="3286124"/>
            <a:ext cx="148530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600451" y="1840310"/>
            <a:ext cx="1661372" cy="946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50" dirty="0"/>
              <a:t>　　　　　　</a:t>
            </a:r>
            <a:endParaRPr lang="en-US" altLang="ja-JP" sz="1350" dirty="0"/>
          </a:p>
          <a:p>
            <a:r>
              <a:rPr lang="ja-JP" altLang="en-US" dirty="0"/>
              <a:t>　　　　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ja-JP" altLang="en-US" sz="2400" dirty="0"/>
              <a:t>あそこ</a:t>
            </a: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1943101" y="5172075"/>
            <a:ext cx="2139868" cy="25155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/>
              <a:t>ここここここあここそこ</a:t>
            </a:r>
            <a:endParaRPr lang="en-US" sz="1350" dirty="0"/>
          </a:p>
        </p:txBody>
      </p:sp>
      <p:sp>
        <p:nvSpPr>
          <p:cNvPr id="15" name="Oval 14"/>
          <p:cNvSpPr/>
          <p:nvPr/>
        </p:nvSpPr>
        <p:spPr>
          <a:xfrm>
            <a:off x="5152428" y="5172075"/>
            <a:ext cx="2048472" cy="1975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/>
              <a:t>そこあそこ</a:t>
            </a:r>
            <a:endParaRPr lang="en-US" sz="1350" dirty="0"/>
          </a:p>
        </p:txBody>
      </p:sp>
      <p:sp>
        <p:nvSpPr>
          <p:cNvPr id="16" name="Oval 15"/>
          <p:cNvSpPr/>
          <p:nvPr/>
        </p:nvSpPr>
        <p:spPr>
          <a:xfrm>
            <a:off x="3455195" y="1840309"/>
            <a:ext cx="2343149" cy="36155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/>
              <a:t>ここここここあここそこ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3190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063228"/>
            <a:ext cx="6172200" cy="708422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～は　どこですか。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en-US" altLang="ja-JP" sz="2400" dirty="0"/>
              <a:t>-</a:t>
            </a:r>
            <a:r>
              <a:rPr lang="en-US" altLang="ja-JP" sz="2400" dirty="0" err="1"/>
              <a:t>wa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dokodesuka</a:t>
            </a:r>
            <a:r>
              <a:rPr lang="en-US" altLang="ja-JP" sz="2400" dirty="0"/>
              <a:t>.</a:t>
            </a:r>
            <a:endParaRPr lang="en-US" sz="2400" dirty="0"/>
          </a:p>
        </p:txBody>
      </p:sp>
      <p:pic>
        <p:nvPicPr>
          <p:cNvPr id="1026" name="Picture 2" descr="http://www.pref.kumamoto.jp/uploaded/image/2200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85950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514600" y="4743451"/>
            <a:ext cx="37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             Where is-?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541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3228</TotalTime>
  <Words>722</Words>
  <Application>Microsoft Office PowerPoint</Application>
  <PresentationFormat>On-screen Show (4:3)</PresentationFormat>
  <Paragraphs>166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ＭＳ Ｐゴシック</vt:lpstr>
      <vt:lpstr>Arial</vt:lpstr>
      <vt:lpstr>Calibri</vt:lpstr>
      <vt:lpstr>Office Theme</vt:lpstr>
      <vt:lpstr>      </vt:lpstr>
      <vt:lpstr>            </vt:lpstr>
      <vt:lpstr>こ、そ、あ、ど</vt:lpstr>
      <vt:lpstr>こ、そ、あ、ど</vt:lpstr>
      <vt:lpstr>      </vt:lpstr>
      <vt:lpstr>PowerPoint Presentation</vt:lpstr>
      <vt:lpstr>こ、そ、あ、ど</vt:lpstr>
      <vt:lpstr>Words for places :</vt:lpstr>
      <vt:lpstr>～は　どこですか。 -wa dokodesuka.</vt:lpstr>
      <vt:lpstr>Question word</vt:lpstr>
      <vt:lpstr>How much (Asking price)?</vt:lpstr>
      <vt:lpstr>Who?</vt:lpstr>
      <vt:lpstr>Whose?</vt:lpstr>
      <vt:lpstr>PowerPoint Presentation</vt:lpstr>
      <vt:lpstr>PowerPoint Presentation</vt:lpstr>
      <vt:lpstr> At the shop</vt:lpstr>
      <vt:lpstr>Nounを　ください／おねがいします         o    kudasai／onegaishimasu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Izumi Krasznai</dc:creator>
  <cp:lastModifiedBy>Adachi, Izumi</cp:lastModifiedBy>
  <cp:revision>62</cp:revision>
  <dcterms:created xsi:type="dcterms:W3CDTF">2014-09-17T03:05:47Z</dcterms:created>
  <dcterms:modified xsi:type="dcterms:W3CDTF">2021-02-08T17:51:02Z</dcterms:modified>
</cp:coreProperties>
</file>